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59" autoAdjust="0"/>
    <p:restoredTop sz="94660"/>
  </p:normalViewPr>
  <p:slideViewPr>
    <p:cSldViewPr snapToGrid="0">
      <p:cViewPr varScale="1">
        <p:scale>
          <a:sx n="59" d="100"/>
          <a:sy n="59" d="100"/>
        </p:scale>
        <p:origin x="102" y="31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1CB854-9292-44B6-BA04-28636ADFE40F}" type="datetimeFigureOut">
              <a:rPr lang="en-US" smtClean="0"/>
              <a:t>8/31/2015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BF5389-0D6F-4758-8590-8726B60F36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31610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1CB854-9292-44B6-BA04-28636ADFE40F}" type="datetimeFigureOut">
              <a:rPr lang="en-US" smtClean="0"/>
              <a:t>8/31/2015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BF5389-0D6F-4758-8590-8726B60F36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10432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1CB854-9292-44B6-BA04-28636ADFE40F}" type="datetimeFigureOut">
              <a:rPr lang="en-US" smtClean="0"/>
              <a:t>8/31/2015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BF5389-0D6F-4758-8590-8726B60F36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2500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1CB854-9292-44B6-BA04-28636ADFE40F}" type="datetimeFigureOut">
              <a:rPr lang="en-US" smtClean="0"/>
              <a:t>8/31/2015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BF5389-0D6F-4758-8590-8726B60F36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63331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1CB854-9292-44B6-BA04-28636ADFE40F}" type="datetimeFigureOut">
              <a:rPr lang="en-US" smtClean="0"/>
              <a:t>8/31/2015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BF5389-0D6F-4758-8590-8726B60F36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86926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1CB854-9292-44B6-BA04-28636ADFE40F}" type="datetimeFigureOut">
              <a:rPr lang="en-US" smtClean="0"/>
              <a:t>8/31/2015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BF5389-0D6F-4758-8590-8726B60F36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1861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1CB854-9292-44B6-BA04-28636ADFE40F}" type="datetimeFigureOut">
              <a:rPr lang="en-US" smtClean="0"/>
              <a:t>8/31/2015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BF5389-0D6F-4758-8590-8726B60F36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68756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1CB854-9292-44B6-BA04-28636ADFE40F}" type="datetimeFigureOut">
              <a:rPr lang="en-US" smtClean="0"/>
              <a:t>8/31/2015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BF5389-0D6F-4758-8590-8726B60F36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79917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1CB854-9292-44B6-BA04-28636ADFE40F}" type="datetimeFigureOut">
              <a:rPr lang="en-US" smtClean="0"/>
              <a:t>8/31/2015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BF5389-0D6F-4758-8590-8726B60F36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63683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1CB854-9292-44B6-BA04-28636ADFE40F}" type="datetimeFigureOut">
              <a:rPr lang="en-US" smtClean="0"/>
              <a:t>8/31/2015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BF5389-0D6F-4758-8590-8726B60F36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87627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1CB854-9292-44B6-BA04-28636ADFE40F}" type="datetimeFigureOut">
              <a:rPr lang="en-US" smtClean="0"/>
              <a:t>8/31/2015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BF5389-0D6F-4758-8590-8726B60F36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40273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1CB854-9292-44B6-BA04-28636ADFE40F}" type="datetimeFigureOut">
              <a:rPr lang="en-US" smtClean="0"/>
              <a:t>8/31/2015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BF5389-0D6F-4758-8590-8726B60F36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89928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18049" t="28125" r="16510" b="23773"/>
          <a:stretch/>
        </p:blipFill>
        <p:spPr>
          <a:xfrm>
            <a:off x="2775859" y="32658"/>
            <a:ext cx="6080760" cy="3352217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/>
          <a:srcRect l="17727" t="34591" r="18104" b="18426"/>
          <a:stretch/>
        </p:blipFill>
        <p:spPr>
          <a:xfrm>
            <a:off x="2775859" y="3430970"/>
            <a:ext cx="6080760" cy="33390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98126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 Berndt</dc:creator>
  <cp:lastModifiedBy>Danielle Berndt</cp:lastModifiedBy>
  <cp:revision>1</cp:revision>
  <dcterms:created xsi:type="dcterms:W3CDTF">2015-08-31T18:27:39Z</dcterms:created>
  <dcterms:modified xsi:type="dcterms:W3CDTF">2015-08-31T18:27:56Z</dcterms:modified>
</cp:coreProperties>
</file>